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7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8" r:id="rId3"/>
    <p:sldId id="257" r:id="rId4"/>
    <p:sldId id="260" r:id="rId5"/>
    <p:sldId id="271" r:id="rId6"/>
    <p:sldId id="272" r:id="rId7"/>
    <p:sldId id="273" r:id="rId8"/>
    <p:sldId id="274" r:id="rId9"/>
    <p:sldId id="275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EF4F1E9-0325-4257-94A0-B10D8A07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0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E3BE2FF-C528-4572-8673-ACAD977C2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4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45BB77E-BD60-4350-A2F6-38AFD11BC188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654DB92-60AC-408C-859E-1D672BACC163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C44CF8A-A10A-46B7-8CFB-7887E8396718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831F32E-838E-432D-AA65-CA508143E6D9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D433F2A-45B2-4113-9BBD-7AC19CAD826A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8C20636-1C22-439B-AEB5-D73AFD699E2A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513FE97-B3D8-44DB-9A5E-7A2F859605B1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228920A-1E2D-4139-8C84-A7F28BAAF37E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90C8BF7-8A29-4F1E-9DD4-3C432EAA2430}" type="slidenum">
              <a:rPr lang="en-US" altLang="en-US" sz="1200" smtClean="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644130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65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H020-2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神的大愛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THE LOVE OF GOD (1/3)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909798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神的大愛真是遠超，筆所能描，口所能陳；</a:t>
            </a:r>
          </a:p>
          <a:p>
            <a:pPr algn="ctr" eaLnBrk="1" hangingPunct="1"/>
            <a:r>
              <a:rPr lang="en-US" altLang="zh-TW" sz="2800" dirty="0"/>
              <a:t>The love of God is greater far,</a:t>
            </a:r>
          </a:p>
          <a:p>
            <a:pPr algn="ctr" eaLnBrk="1" hangingPunct="1"/>
            <a:r>
              <a:rPr lang="en-US" altLang="zh-TW" sz="2800" dirty="0"/>
              <a:t>Than tongue or pen can ever tell;</a:t>
            </a:r>
          </a:p>
          <a:p>
            <a:pPr algn="ctr" eaLnBrk="1" hangingPunct="1"/>
            <a:r>
              <a:rPr lang="zh-TW" altLang="en-US" dirty="0"/>
              <a:t>它比最高星宿還高，它比最深地獄還深。</a:t>
            </a:r>
          </a:p>
          <a:p>
            <a:pPr algn="ctr" eaLnBrk="1" hangingPunct="1"/>
            <a:r>
              <a:rPr lang="en-US" altLang="zh-TW" sz="2800" dirty="0"/>
              <a:t>It goes beyond the highest star,</a:t>
            </a:r>
          </a:p>
          <a:p>
            <a:pPr algn="ctr" eaLnBrk="1" hangingPunct="1"/>
            <a:r>
              <a:rPr lang="en-US" altLang="zh-TW" sz="2800" dirty="0"/>
              <a:t>And reaches to the lowest hell;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/>
            <a:r>
              <a:rPr lang="zh-TW" altLang="en-US" dirty="0"/>
              <a:t>始祖犯罪，驚恐自危，神賜愛子來救；</a:t>
            </a:r>
          </a:p>
          <a:p>
            <a:pPr algn="ctr" eaLnBrk="1" hangingPunct="1"/>
            <a:r>
              <a:rPr lang="en-US" altLang="zh-TW" sz="2800" dirty="0"/>
              <a:t>The guilty pair, bowed down with care,</a:t>
            </a:r>
          </a:p>
          <a:p>
            <a:pPr algn="ctr" eaLnBrk="1" hangingPunct="1"/>
            <a:r>
              <a:rPr lang="en-US" altLang="zh-TW" sz="2800" dirty="0"/>
              <a:t>God gave His Son to win;</a:t>
            </a:r>
          </a:p>
          <a:p>
            <a:pPr algn="ctr" eaLnBrk="1" hangingPunct="1"/>
            <a:r>
              <a:rPr lang="zh-TW" altLang="en-US" dirty="0"/>
              <a:t>當人痛悔，神就迎歸，所有罪案全勾。</a:t>
            </a:r>
          </a:p>
          <a:p>
            <a:pPr algn="ctr" eaLnBrk="1" hangingPunct="1"/>
            <a:r>
              <a:rPr lang="en-US" altLang="zh-TW" sz="2800" dirty="0"/>
              <a:t>His erring child He reconciled,</a:t>
            </a:r>
          </a:p>
          <a:p>
            <a:pPr algn="ctr" eaLnBrk="1" hangingPunct="1"/>
            <a:r>
              <a:rPr lang="en-US" altLang="zh-TW" sz="2800" dirty="0"/>
              <a:t>And pardoned from his sin.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哦，神的愛，何其豐富！何其無法測量！</a:t>
            </a:r>
          </a:p>
          <a:p>
            <a:pPr algn="ctr" eaLnBrk="1" hangingPunct="1"/>
            <a:r>
              <a:rPr lang="en-US" altLang="zh-TW" sz="2800" dirty="0"/>
              <a:t>Oh, love of God, how rich and pure!</a:t>
            </a:r>
          </a:p>
          <a:p>
            <a:pPr algn="ctr" eaLnBrk="1" hangingPunct="1"/>
            <a:r>
              <a:rPr lang="en-US" altLang="zh-TW" sz="2800" dirty="0"/>
              <a:t>How measureless and strong!</a:t>
            </a:r>
          </a:p>
          <a:p>
            <a:pPr algn="ctr" eaLnBrk="1" hangingPunct="1"/>
            <a:r>
              <a:rPr lang="zh-TW" altLang="en-US" dirty="0"/>
              <a:t>它是堅強，存到永古，天使聖徒同唱。</a:t>
            </a:r>
          </a:p>
          <a:p>
            <a:pPr algn="ctr" eaLnBrk="1" hangingPunct="1"/>
            <a:r>
              <a:rPr lang="en-US" altLang="zh-TW" sz="2800" dirty="0"/>
              <a:t>It shall forevermore endure,</a:t>
            </a:r>
          </a:p>
          <a:p>
            <a:pPr algn="ctr" eaLnBrk="1" hangingPunct="1"/>
            <a:r>
              <a:rPr lang="en-US" altLang="zh-TW" sz="2800" dirty="0"/>
              <a:t>The saints’ and angels’ song.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</a:p>
          <a:p>
            <a:pPr algn="ctr" eaLnBrk="1" hangingPunct="1"/>
            <a:r>
              <a:rPr lang="zh-TW" altLang="en-US" dirty="0"/>
              <a:t>歲月消逝，榮華衰敗，天地廢去，事物更變，</a:t>
            </a:r>
          </a:p>
          <a:p>
            <a:pPr algn="ctr" eaLnBrk="1" hangingPunct="1"/>
            <a:r>
              <a:rPr lang="en-US" altLang="zh-TW" sz="2800" dirty="0"/>
              <a:t>When Hoary time shall pass away,</a:t>
            </a:r>
          </a:p>
          <a:p>
            <a:pPr algn="ctr" eaLnBrk="1" hangingPunct="1"/>
            <a:r>
              <a:rPr lang="en-US" altLang="zh-TW" sz="2800" dirty="0"/>
              <a:t>And earthly thrones and kingdoms fall;</a:t>
            </a:r>
          </a:p>
          <a:p>
            <a:pPr algn="ctr" eaLnBrk="1" hangingPunct="1"/>
            <a:r>
              <a:rPr lang="zh-TW" altLang="en-US" dirty="0"/>
              <a:t>人若拒絕神的大愛，那日惟有求助山巖；</a:t>
            </a:r>
          </a:p>
          <a:p>
            <a:pPr algn="ctr" eaLnBrk="1" hangingPunct="1"/>
            <a:r>
              <a:rPr lang="en-US" altLang="zh-TW" sz="2800" dirty="0"/>
              <a:t>When men who hear refuse to pray,</a:t>
            </a:r>
          </a:p>
          <a:p>
            <a:pPr algn="ctr" eaLnBrk="1" hangingPunct="1"/>
            <a:r>
              <a:rPr lang="en-US" altLang="zh-TW" sz="2800" dirty="0"/>
              <a:t>On rocks and hills and mountains call;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/>
            <a:r>
              <a:rPr lang="zh-TW" altLang="en-US" dirty="0"/>
              <a:t>神的大愛，不會改變，何其無法測量；</a:t>
            </a:r>
          </a:p>
          <a:p>
            <a:pPr algn="ctr" eaLnBrk="1" hangingPunct="1"/>
            <a:r>
              <a:rPr lang="en-US" altLang="zh-TW" sz="2800" dirty="0"/>
              <a:t>God’s love, so sure, shall still endure,</a:t>
            </a:r>
          </a:p>
          <a:p>
            <a:pPr algn="ctr" eaLnBrk="1" hangingPunct="1"/>
            <a:r>
              <a:rPr lang="en-US" altLang="zh-TW" sz="2800" dirty="0"/>
              <a:t>All measureless and strong;</a:t>
            </a:r>
          </a:p>
          <a:p>
            <a:pPr algn="ctr" eaLnBrk="1" hangingPunct="1"/>
            <a:r>
              <a:rPr lang="zh-TW" altLang="en-US" dirty="0"/>
              <a:t>向人所顯救贖恩典，聖徒天使同唱。</a:t>
            </a:r>
          </a:p>
          <a:p>
            <a:pPr algn="ctr" eaLnBrk="1" hangingPunct="1"/>
            <a:r>
              <a:rPr lang="en-US" altLang="zh-TW" sz="2800" dirty="0"/>
              <a:t>Redeeming grace to Adam’s race</a:t>
            </a:r>
          </a:p>
          <a:p>
            <a:pPr algn="ctr" eaLnBrk="1" hangingPunct="1"/>
            <a:r>
              <a:rPr lang="en-US" altLang="zh-TW" sz="2800" dirty="0"/>
              <a:t>The saints’ and angels’ song.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哦，神的愛，何其豐富！何其無法測量！</a:t>
            </a:r>
          </a:p>
          <a:p>
            <a:pPr algn="ctr" eaLnBrk="1" hangingPunct="1"/>
            <a:r>
              <a:rPr lang="en-US" altLang="zh-TW" sz="2800" dirty="0"/>
              <a:t>Oh, love of God, how rich and pure!</a:t>
            </a:r>
          </a:p>
          <a:p>
            <a:pPr algn="ctr" eaLnBrk="1" hangingPunct="1"/>
            <a:r>
              <a:rPr lang="en-US" altLang="zh-TW" sz="2800" dirty="0"/>
              <a:t>How measureless and strong!</a:t>
            </a:r>
          </a:p>
          <a:p>
            <a:pPr algn="ctr" eaLnBrk="1" hangingPunct="1"/>
            <a:r>
              <a:rPr lang="zh-TW" altLang="en-US" dirty="0"/>
              <a:t>它是堅強，存到永古，天使聖徒同唱。</a:t>
            </a:r>
          </a:p>
          <a:p>
            <a:pPr algn="ctr" eaLnBrk="1" hangingPunct="1"/>
            <a:r>
              <a:rPr lang="en-US" altLang="zh-TW" sz="2800" dirty="0"/>
              <a:t>It shall forevermore endure,</a:t>
            </a:r>
          </a:p>
          <a:p>
            <a:pPr algn="ctr" eaLnBrk="1" hangingPunct="1"/>
            <a:r>
              <a:rPr lang="en-US" altLang="zh-TW" sz="2800" dirty="0"/>
              <a:t>The saints’ and angels’ song.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</a:p>
          <a:p>
            <a:pPr algn="ctr" eaLnBrk="1" hangingPunct="1"/>
            <a:r>
              <a:rPr lang="zh-TW" altLang="en-US" dirty="0"/>
              <a:t>縱令海洋盡是墨汁，無邊穹蒼都成白紙，</a:t>
            </a:r>
          </a:p>
          <a:p>
            <a:pPr algn="ctr" eaLnBrk="1" hangingPunct="1"/>
            <a:r>
              <a:rPr lang="en-US" altLang="zh-TW" sz="2800" dirty="0"/>
              <a:t>Could we with ink the ocean fill,</a:t>
            </a:r>
          </a:p>
          <a:p>
            <a:pPr algn="ctr" eaLnBrk="1" hangingPunct="1"/>
            <a:r>
              <a:rPr lang="en-US" altLang="zh-TW" sz="2800" dirty="0"/>
              <a:t>And were the skies of parchment make;</a:t>
            </a:r>
          </a:p>
          <a:p>
            <a:pPr algn="ctr" eaLnBrk="1" hangingPunct="1"/>
            <a:r>
              <a:rPr lang="zh-TW" altLang="en-US" dirty="0"/>
              <a:t>田間草桿根根筆枝，世上眾人個個文人，</a:t>
            </a:r>
          </a:p>
          <a:p>
            <a:pPr algn="ctr" eaLnBrk="1" hangingPunct="1"/>
            <a:r>
              <a:rPr lang="en-US" altLang="zh-TW" sz="2800" dirty="0"/>
              <a:t>Were every stalk on earth a quill,</a:t>
            </a:r>
          </a:p>
          <a:p>
            <a:pPr algn="ctr" eaLnBrk="1" hangingPunct="1"/>
            <a:r>
              <a:rPr lang="en-US" altLang="zh-TW" sz="2800" dirty="0"/>
              <a:t>And every man a scribe by trade;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/>
            <a:r>
              <a:rPr lang="zh-TW" altLang="en-US" dirty="0"/>
              <a:t>若寫神的大愛無極，一切猶感缺欠，</a:t>
            </a:r>
          </a:p>
          <a:p>
            <a:pPr algn="ctr" eaLnBrk="1" hangingPunct="1"/>
            <a:r>
              <a:rPr lang="en-US" altLang="zh-TW" sz="2800" dirty="0"/>
              <a:t>To write the love of God above </a:t>
            </a:r>
          </a:p>
          <a:p>
            <a:pPr algn="ctr" eaLnBrk="1" hangingPunct="1"/>
            <a:r>
              <a:rPr lang="en-US" altLang="zh-TW" sz="2800" dirty="0"/>
              <a:t>Would drain the ocean dry;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墨乾，筆棄，紙罄，人敝，未能寫出半點。</a:t>
            </a:r>
          </a:p>
          <a:p>
            <a:pPr algn="ctr" eaLnBrk="1" hangingPunct="1"/>
            <a:r>
              <a:rPr lang="en-US" altLang="zh-TW" sz="2800" dirty="0"/>
              <a:t>Nor could the scroll contain the whole,</a:t>
            </a:r>
          </a:p>
          <a:p>
            <a:pPr algn="ctr" eaLnBrk="1" hangingPunct="1"/>
            <a:r>
              <a:rPr lang="en-US" altLang="zh-TW" sz="2800" dirty="0" err="1"/>
              <a:t>Tho</a:t>
            </a:r>
            <a:r>
              <a:rPr lang="en-US" altLang="zh-TW" sz="2800" dirty="0"/>
              <a:t>’ stretched from sky to sky.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H020-2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哦，神的愛，何其豐富！何其無法測量！</a:t>
            </a:r>
          </a:p>
          <a:p>
            <a:pPr algn="ctr" eaLnBrk="1" hangingPunct="1"/>
            <a:r>
              <a:rPr lang="en-US" altLang="zh-TW" sz="2800" dirty="0"/>
              <a:t>Oh, love of God, how rich and pure!</a:t>
            </a:r>
          </a:p>
          <a:p>
            <a:pPr algn="ctr" eaLnBrk="1" hangingPunct="1"/>
            <a:r>
              <a:rPr lang="en-US" altLang="zh-TW" sz="2800" dirty="0"/>
              <a:t>How measureless and strong!</a:t>
            </a:r>
          </a:p>
          <a:p>
            <a:pPr algn="ctr" eaLnBrk="1" hangingPunct="1"/>
            <a:r>
              <a:rPr lang="zh-TW" altLang="en-US" dirty="0"/>
              <a:t>它是堅強，存到永古，天使聖徒同唱。</a:t>
            </a:r>
          </a:p>
          <a:p>
            <a:pPr algn="ctr" eaLnBrk="1" hangingPunct="1"/>
            <a:r>
              <a:rPr lang="en-US" altLang="zh-TW" sz="2800" dirty="0"/>
              <a:t>It shall forevermore endure,</a:t>
            </a:r>
          </a:p>
          <a:p>
            <a:pPr algn="ctr" eaLnBrk="1" hangingPunct="1"/>
            <a:r>
              <a:rPr lang="en-US" altLang="zh-TW" sz="2800" dirty="0"/>
              <a:t>The saints’ and angels’ song.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524</TotalTime>
  <Words>599</Words>
  <Application>Microsoft Office PowerPoint</Application>
  <PresentationFormat>On-screen Show (16:9)</PresentationFormat>
  <Paragraphs>72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H020-2  神的大愛  THE LOVE OF GOD (1/3)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H020-2 神的大愛 THE LOVE OF GOD</dc:title>
  <dc:subject>Hymnary 聖徒詩歌</dc:subject>
  <dc:creator>Frederick M. Lehman</dc:creator>
  <cp:lastModifiedBy>Timothy Liang</cp:lastModifiedBy>
  <cp:revision>52</cp:revision>
  <dcterms:created xsi:type="dcterms:W3CDTF">2001-04-19T19:07:54Z</dcterms:created>
  <dcterms:modified xsi:type="dcterms:W3CDTF">2017-07-31T22:38:59Z</dcterms:modified>
</cp:coreProperties>
</file>